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ITC Motter Corpus Semicondensed" charset="1" panose="04020A05040802020202"/>
      <p:regular r:id="rId13"/>
    </p:embeddedFont>
    <p:embeddedFont>
      <p:font typeface="Rubik Bold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9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8324850" cy="8953500"/>
            <a:chOff x="0" y="0"/>
            <a:chExt cx="2192553" cy="23581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2553" cy="2358124"/>
            </a:xfrm>
            <a:custGeom>
              <a:avLst/>
              <a:gdLst/>
              <a:ahLst/>
              <a:cxnLst/>
              <a:rect r="r" b="b" t="t" l="l"/>
              <a:pathLst>
                <a:path h="2358124" w="2192553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2320924"/>
                  </a:lnTo>
                  <a:cubicBezTo>
                    <a:pt x="2192553" y="2330790"/>
                    <a:pt x="2188634" y="2340252"/>
                    <a:pt x="2181658" y="2347228"/>
                  </a:cubicBezTo>
                  <a:cubicBezTo>
                    <a:pt x="2174682" y="2354204"/>
                    <a:pt x="2165220" y="2358124"/>
                    <a:pt x="2155354" y="2358124"/>
                  </a:cubicBezTo>
                  <a:lnTo>
                    <a:pt x="37199" y="2358124"/>
                  </a:lnTo>
                  <a:cubicBezTo>
                    <a:pt x="27333" y="2358124"/>
                    <a:pt x="17872" y="2354204"/>
                    <a:pt x="10895" y="2347228"/>
                  </a:cubicBezTo>
                  <a:cubicBezTo>
                    <a:pt x="3919" y="2340252"/>
                    <a:pt x="0" y="2330790"/>
                    <a:pt x="0" y="2320924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98BAA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92553" cy="241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6400" y="666750"/>
            <a:ext cx="8324850" cy="8953500"/>
            <a:chOff x="0" y="0"/>
            <a:chExt cx="1066627" cy="11471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6627" cy="1147174"/>
            </a:xfrm>
            <a:custGeom>
              <a:avLst/>
              <a:gdLst/>
              <a:ahLst/>
              <a:cxnLst/>
              <a:rect r="r" b="b" t="t" l="l"/>
              <a:pathLst>
                <a:path h="1147174" w="1066627">
                  <a:moveTo>
                    <a:pt x="65098" y="0"/>
                  </a:moveTo>
                  <a:lnTo>
                    <a:pt x="1001529" y="0"/>
                  </a:lnTo>
                  <a:cubicBezTo>
                    <a:pt x="1018794" y="0"/>
                    <a:pt x="1035352" y="6859"/>
                    <a:pt x="1047561" y="19067"/>
                  </a:cubicBezTo>
                  <a:cubicBezTo>
                    <a:pt x="1059769" y="31275"/>
                    <a:pt x="1066627" y="47833"/>
                    <a:pt x="1066627" y="65098"/>
                  </a:cubicBezTo>
                  <a:lnTo>
                    <a:pt x="1066627" y="1082075"/>
                  </a:lnTo>
                  <a:cubicBezTo>
                    <a:pt x="1066627" y="1099340"/>
                    <a:pt x="1059769" y="1115898"/>
                    <a:pt x="1047561" y="1128107"/>
                  </a:cubicBezTo>
                  <a:cubicBezTo>
                    <a:pt x="1035352" y="1140315"/>
                    <a:pt x="1018794" y="1147174"/>
                    <a:pt x="1001529" y="1147174"/>
                  </a:cubicBezTo>
                  <a:lnTo>
                    <a:pt x="65098" y="1147174"/>
                  </a:lnTo>
                  <a:cubicBezTo>
                    <a:pt x="47833" y="1147174"/>
                    <a:pt x="31275" y="1140315"/>
                    <a:pt x="19067" y="1128107"/>
                  </a:cubicBezTo>
                  <a:cubicBezTo>
                    <a:pt x="6859" y="1115898"/>
                    <a:pt x="0" y="1099340"/>
                    <a:pt x="0" y="1082075"/>
                  </a:cubicBezTo>
                  <a:lnTo>
                    <a:pt x="0" y="65098"/>
                  </a:lnTo>
                  <a:cubicBezTo>
                    <a:pt x="0" y="47833"/>
                    <a:pt x="6859" y="31275"/>
                    <a:pt x="19067" y="19067"/>
                  </a:cubicBezTo>
                  <a:cubicBezTo>
                    <a:pt x="31275" y="6859"/>
                    <a:pt x="47833" y="0"/>
                    <a:pt x="6509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58" r="0" b="-258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762666" y="3892550"/>
            <a:ext cx="6133018" cy="241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>
                <a:solidFill>
                  <a:srgbClr val="5A7358"/>
                </a:solidFill>
                <a:latin typeface="ITC Motter Corpus Semicondensed"/>
                <a:ea typeface="ITC Motter Corpus Semicondensed"/>
                <a:cs typeface="ITC Motter Corpus Semicondensed"/>
                <a:sym typeface="ITC Motter Corpus Semicondensed"/>
              </a:rPr>
              <a:t>Sustainable Holiday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9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3352800"/>
            <a:ext cx="5448300" cy="3515837"/>
            <a:chOff x="0" y="0"/>
            <a:chExt cx="1862768" cy="12020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2768" cy="1202061"/>
            </a:xfrm>
            <a:custGeom>
              <a:avLst/>
              <a:gdLst/>
              <a:ahLst/>
              <a:cxnLst/>
              <a:rect r="r" b="b" t="t" l="l"/>
              <a:pathLst>
                <a:path h="1202061" w="1862768">
                  <a:moveTo>
                    <a:pt x="71049" y="0"/>
                  </a:moveTo>
                  <a:lnTo>
                    <a:pt x="1791720" y="0"/>
                  </a:lnTo>
                  <a:cubicBezTo>
                    <a:pt x="1810563" y="0"/>
                    <a:pt x="1828635" y="7485"/>
                    <a:pt x="1841959" y="20810"/>
                  </a:cubicBezTo>
                  <a:cubicBezTo>
                    <a:pt x="1855283" y="34134"/>
                    <a:pt x="1862768" y="52206"/>
                    <a:pt x="1862768" y="71049"/>
                  </a:cubicBezTo>
                  <a:lnTo>
                    <a:pt x="1862768" y="1131012"/>
                  </a:lnTo>
                  <a:cubicBezTo>
                    <a:pt x="1862768" y="1149855"/>
                    <a:pt x="1855283" y="1167927"/>
                    <a:pt x="1841959" y="1181251"/>
                  </a:cubicBezTo>
                  <a:cubicBezTo>
                    <a:pt x="1828635" y="1194576"/>
                    <a:pt x="1810563" y="1202061"/>
                    <a:pt x="1791720" y="1202061"/>
                  </a:cubicBezTo>
                  <a:lnTo>
                    <a:pt x="71049" y="1202061"/>
                  </a:lnTo>
                  <a:cubicBezTo>
                    <a:pt x="52206" y="1202061"/>
                    <a:pt x="34134" y="1194576"/>
                    <a:pt x="20810" y="1181251"/>
                  </a:cubicBezTo>
                  <a:cubicBezTo>
                    <a:pt x="7485" y="1167927"/>
                    <a:pt x="0" y="1149855"/>
                    <a:pt x="0" y="1131012"/>
                  </a:cubicBezTo>
                  <a:lnTo>
                    <a:pt x="0" y="71049"/>
                  </a:lnTo>
                  <a:cubicBezTo>
                    <a:pt x="0" y="52206"/>
                    <a:pt x="7485" y="34134"/>
                    <a:pt x="20810" y="20810"/>
                  </a:cubicBezTo>
                  <a:cubicBezTo>
                    <a:pt x="34134" y="7485"/>
                    <a:pt x="52206" y="0"/>
                    <a:pt x="71049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99" r="0" b="-169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419850" y="3352800"/>
            <a:ext cx="5448300" cy="3515837"/>
            <a:chOff x="0" y="0"/>
            <a:chExt cx="1862768" cy="12020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62768" cy="1202061"/>
            </a:xfrm>
            <a:custGeom>
              <a:avLst/>
              <a:gdLst/>
              <a:ahLst/>
              <a:cxnLst/>
              <a:rect r="r" b="b" t="t" l="l"/>
              <a:pathLst>
                <a:path h="1202061" w="1862768">
                  <a:moveTo>
                    <a:pt x="71049" y="0"/>
                  </a:moveTo>
                  <a:lnTo>
                    <a:pt x="1791720" y="0"/>
                  </a:lnTo>
                  <a:cubicBezTo>
                    <a:pt x="1810563" y="0"/>
                    <a:pt x="1828635" y="7485"/>
                    <a:pt x="1841959" y="20810"/>
                  </a:cubicBezTo>
                  <a:cubicBezTo>
                    <a:pt x="1855283" y="34134"/>
                    <a:pt x="1862768" y="52206"/>
                    <a:pt x="1862768" y="71049"/>
                  </a:cubicBezTo>
                  <a:lnTo>
                    <a:pt x="1862768" y="1131012"/>
                  </a:lnTo>
                  <a:cubicBezTo>
                    <a:pt x="1862768" y="1149855"/>
                    <a:pt x="1855283" y="1167927"/>
                    <a:pt x="1841959" y="1181251"/>
                  </a:cubicBezTo>
                  <a:cubicBezTo>
                    <a:pt x="1828635" y="1194576"/>
                    <a:pt x="1810563" y="1202061"/>
                    <a:pt x="1791720" y="1202061"/>
                  </a:cubicBezTo>
                  <a:lnTo>
                    <a:pt x="71049" y="1202061"/>
                  </a:lnTo>
                  <a:cubicBezTo>
                    <a:pt x="52206" y="1202061"/>
                    <a:pt x="34134" y="1194576"/>
                    <a:pt x="20810" y="1181251"/>
                  </a:cubicBezTo>
                  <a:cubicBezTo>
                    <a:pt x="7485" y="1167927"/>
                    <a:pt x="0" y="1149855"/>
                    <a:pt x="0" y="1131012"/>
                  </a:cubicBezTo>
                  <a:lnTo>
                    <a:pt x="0" y="71049"/>
                  </a:lnTo>
                  <a:cubicBezTo>
                    <a:pt x="0" y="52206"/>
                    <a:pt x="7485" y="34134"/>
                    <a:pt x="20810" y="20810"/>
                  </a:cubicBezTo>
                  <a:cubicBezTo>
                    <a:pt x="34134" y="7485"/>
                    <a:pt x="52206" y="0"/>
                    <a:pt x="71049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35" r="0" b="-123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172950" y="3352800"/>
            <a:ext cx="5448300" cy="3515837"/>
            <a:chOff x="0" y="0"/>
            <a:chExt cx="1862768" cy="12020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2768" cy="1202061"/>
            </a:xfrm>
            <a:custGeom>
              <a:avLst/>
              <a:gdLst/>
              <a:ahLst/>
              <a:cxnLst/>
              <a:rect r="r" b="b" t="t" l="l"/>
              <a:pathLst>
                <a:path h="1202061" w="1862768">
                  <a:moveTo>
                    <a:pt x="71049" y="0"/>
                  </a:moveTo>
                  <a:lnTo>
                    <a:pt x="1791720" y="0"/>
                  </a:lnTo>
                  <a:cubicBezTo>
                    <a:pt x="1810563" y="0"/>
                    <a:pt x="1828635" y="7485"/>
                    <a:pt x="1841959" y="20810"/>
                  </a:cubicBezTo>
                  <a:cubicBezTo>
                    <a:pt x="1855283" y="34134"/>
                    <a:pt x="1862768" y="52206"/>
                    <a:pt x="1862768" y="71049"/>
                  </a:cubicBezTo>
                  <a:lnTo>
                    <a:pt x="1862768" y="1131012"/>
                  </a:lnTo>
                  <a:cubicBezTo>
                    <a:pt x="1862768" y="1149855"/>
                    <a:pt x="1855283" y="1167927"/>
                    <a:pt x="1841959" y="1181251"/>
                  </a:cubicBezTo>
                  <a:cubicBezTo>
                    <a:pt x="1828635" y="1194576"/>
                    <a:pt x="1810563" y="1202061"/>
                    <a:pt x="1791720" y="1202061"/>
                  </a:cubicBezTo>
                  <a:lnTo>
                    <a:pt x="71049" y="1202061"/>
                  </a:lnTo>
                  <a:cubicBezTo>
                    <a:pt x="52206" y="1202061"/>
                    <a:pt x="34134" y="1194576"/>
                    <a:pt x="20810" y="1181251"/>
                  </a:cubicBezTo>
                  <a:cubicBezTo>
                    <a:pt x="7485" y="1167927"/>
                    <a:pt x="0" y="1149855"/>
                    <a:pt x="0" y="1131012"/>
                  </a:cubicBezTo>
                  <a:lnTo>
                    <a:pt x="0" y="71049"/>
                  </a:lnTo>
                  <a:cubicBezTo>
                    <a:pt x="0" y="52206"/>
                    <a:pt x="7485" y="34134"/>
                    <a:pt x="20810" y="20810"/>
                  </a:cubicBezTo>
                  <a:cubicBezTo>
                    <a:pt x="34134" y="7485"/>
                    <a:pt x="52206" y="0"/>
                    <a:pt x="7104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622" r="0" b="-162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66750" y="533400"/>
            <a:ext cx="1407795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 strike="noStrike" u="none">
                <a:solidFill>
                  <a:srgbClr val="5A7358"/>
                </a:solidFill>
                <a:latin typeface="ITC Motter Corpus Semicondensed"/>
                <a:ea typeface="ITC Motter Corpus Semicondensed"/>
                <a:cs typeface="ITC Motter Corpus Semicondensed"/>
                <a:sym typeface="ITC Motter Corpus Semicondensed"/>
              </a:rPr>
              <a:t>Zermatt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22121" y="7414274"/>
            <a:ext cx="113755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strike="noStrike" u="none">
                <a:solidFill>
                  <a:srgbClr val="5A7358"/>
                </a:solidFill>
                <a:latin typeface="Rubik Bold"/>
                <a:ea typeface="Rubik Bold"/>
                <a:cs typeface="Rubik Bold"/>
                <a:sym typeface="Rubik Bold"/>
              </a:rPr>
              <a:t>HIKING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86107" y="7414274"/>
            <a:ext cx="111578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strike="noStrike" u="none">
                <a:solidFill>
                  <a:srgbClr val="5A7358"/>
                </a:solidFill>
                <a:latin typeface="Rubik Bold"/>
                <a:ea typeface="Rubik Bold"/>
                <a:cs typeface="Rubik Bold"/>
                <a:sym typeface="Rubik Bold"/>
              </a:rPr>
              <a:t>SKIING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849350" y="7471424"/>
            <a:ext cx="2095500" cy="862951"/>
            <a:chOff x="0" y="0"/>
            <a:chExt cx="2794000" cy="115060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615932"/>
              <a:ext cx="2794000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2794000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5A7358"/>
                  </a:solidFill>
                  <a:latin typeface="Rubik Bold"/>
                  <a:ea typeface="Rubik Bold"/>
                  <a:cs typeface="Rubik Bold"/>
                  <a:sym typeface="Rubik Bold"/>
                </a:rPr>
                <a:t>SIGHTSEEING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9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00392" y="666750"/>
            <a:ext cx="1371371" cy="653784"/>
            <a:chOff x="0" y="0"/>
            <a:chExt cx="361184" cy="1721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184" cy="172190"/>
            </a:xfrm>
            <a:custGeom>
              <a:avLst/>
              <a:gdLst/>
              <a:ahLst/>
              <a:cxnLst/>
              <a:rect r="r" b="b" t="t" l="l"/>
              <a:pathLst>
                <a:path h="172190" w="361184">
                  <a:moveTo>
                    <a:pt x="86095" y="0"/>
                  </a:moveTo>
                  <a:lnTo>
                    <a:pt x="275089" y="0"/>
                  </a:lnTo>
                  <a:cubicBezTo>
                    <a:pt x="322638" y="0"/>
                    <a:pt x="361184" y="38546"/>
                    <a:pt x="361184" y="86095"/>
                  </a:cubicBezTo>
                  <a:lnTo>
                    <a:pt x="361184" y="86095"/>
                  </a:lnTo>
                  <a:cubicBezTo>
                    <a:pt x="361184" y="108929"/>
                    <a:pt x="352113" y="130828"/>
                    <a:pt x="335967" y="146973"/>
                  </a:cubicBezTo>
                  <a:cubicBezTo>
                    <a:pt x="319821" y="163119"/>
                    <a:pt x="297923" y="172190"/>
                    <a:pt x="275089" y="172190"/>
                  </a:cubicBezTo>
                  <a:lnTo>
                    <a:pt x="86095" y="172190"/>
                  </a:lnTo>
                  <a:cubicBezTo>
                    <a:pt x="38546" y="172190"/>
                    <a:pt x="0" y="133644"/>
                    <a:pt x="0" y="86095"/>
                  </a:cubicBezTo>
                  <a:lnTo>
                    <a:pt x="0" y="86095"/>
                  </a:lnTo>
                  <a:cubicBezTo>
                    <a:pt x="0" y="38546"/>
                    <a:pt x="38546" y="0"/>
                    <a:pt x="86095" y="0"/>
                  </a:cubicBezTo>
                  <a:close/>
                </a:path>
              </a:pathLst>
            </a:custGeom>
            <a:solidFill>
              <a:srgbClr val="D4E9E2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61184" cy="229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182975" y="666750"/>
            <a:ext cx="1438275" cy="1487929"/>
            <a:chOff x="0" y="0"/>
            <a:chExt cx="378805" cy="3918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8805" cy="391882"/>
            </a:xfrm>
            <a:custGeom>
              <a:avLst/>
              <a:gdLst/>
              <a:ahLst/>
              <a:cxnLst/>
              <a:rect r="r" b="b" t="t" l="l"/>
              <a:pathLst>
                <a:path h="391882" w="378805">
                  <a:moveTo>
                    <a:pt x="123804" y="0"/>
                  </a:moveTo>
                  <a:lnTo>
                    <a:pt x="255001" y="0"/>
                  </a:lnTo>
                  <a:cubicBezTo>
                    <a:pt x="323376" y="0"/>
                    <a:pt x="378805" y="55429"/>
                    <a:pt x="378805" y="123804"/>
                  </a:cubicBezTo>
                  <a:lnTo>
                    <a:pt x="378805" y="268078"/>
                  </a:lnTo>
                  <a:cubicBezTo>
                    <a:pt x="378805" y="336453"/>
                    <a:pt x="323376" y="391882"/>
                    <a:pt x="255001" y="391882"/>
                  </a:cubicBezTo>
                  <a:lnTo>
                    <a:pt x="123804" y="391882"/>
                  </a:lnTo>
                  <a:cubicBezTo>
                    <a:pt x="90969" y="391882"/>
                    <a:pt x="59479" y="378839"/>
                    <a:pt x="36261" y="355621"/>
                  </a:cubicBezTo>
                  <a:cubicBezTo>
                    <a:pt x="13044" y="332403"/>
                    <a:pt x="0" y="300913"/>
                    <a:pt x="0" y="268078"/>
                  </a:cubicBezTo>
                  <a:lnTo>
                    <a:pt x="0" y="123804"/>
                  </a:lnTo>
                  <a:cubicBezTo>
                    <a:pt x="0" y="90969"/>
                    <a:pt x="13044" y="59479"/>
                    <a:pt x="36261" y="36261"/>
                  </a:cubicBezTo>
                  <a:cubicBezTo>
                    <a:pt x="59479" y="13044"/>
                    <a:pt x="90969" y="0"/>
                    <a:pt x="123804" y="0"/>
                  </a:cubicBezTo>
                  <a:close/>
                </a:path>
              </a:pathLst>
            </a:custGeom>
            <a:solidFill>
              <a:srgbClr val="D4E9E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78805" cy="449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6535010" y="993642"/>
            <a:ext cx="734205" cy="719521"/>
            <a:chOff x="0" y="0"/>
            <a:chExt cx="635000" cy="6223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" cy="622300"/>
            </a:xfrm>
            <a:custGeom>
              <a:avLst/>
              <a:gdLst/>
              <a:ahLst/>
              <a:cxnLst/>
              <a:rect r="r" b="b" t="t" l="l"/>
              <a:pathLst>
                <a:path h="622300" w="635000">
                  <a:moveTo>
                    <a:pt x="547370" y="62230"/>
                  </a:moveTo>
                  <a:lnTo>
                    <a:pt x="401320" y="267970"/>
                  </a:lnTo>
                  <a:lnTo>
                    <a:pt x="635000" y="346710"/>
                  </a:lnTo>
                  <a:lnTo>
                    <a:pt x="605790" y="445770"/>
                  </a:lnTo>
                  <a:lnTo>
                    <a:pt x="369570" y="367030"/>
                  </a:lnTo>
                  <a:lnTo>
                    <a:pt x="369570" y="622300"/>
                  </a:lnTo>
                  <a:lnTo>
                    <a:pt x="267970" y="622300"/>
                  </a:lnTo>
                  <a:lnTo>
                    <a:pt x="267970" y="367030"/>
                  </a:lnTo>
                  <a:lnTo>
                    <a:pt x="31750" y="445770"/>
                  </a:lnTo>
                  <a:lnTo>
                    <a:pt x="0" y="346710"/>
                  </a:lnTo>
                  <a:lnTo>
                    <a:pt x="236220" y="267970"/>
                  </a:lnTo>
                  <a:lnTo>
                    <a:pt x="90170" y="62230"/>
                  </a:lnTo>
                  <a:lnTo>
                    <a:pt x="172720" y="0"/>
                  </a:lnTo>
                  <a:lnTo>
                    <a:pt x="318770" y="205740"/>
                  </a:lnTo>
                  <a:lnTo>
                    <a:pt x="464820" y="0"/>
                  </a:lnTo>
                  <a:lnTo>
                    <a:pt x="547370" y="62230"/>
                  </a:lnTo>
                  <a:close/>
                </a:path>
              </a:pathLst>
            </a:custGeom>
            <a:solidFill>
              <a:srgbClr val="5A735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46050" y="82550"/>
              <a:ext cx="342900" cy="400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172950" y="3385582"/>
            <a:ext cx="5448300" cy="3515837"/>
            <a:chOff x="0" y="0"/>
            <a:chExt cx="1862768" cy="12020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62768" cy="1202061"/>
            </a:xfrm>
            <a:custGeom>
              <a:avLst/>
              <a:gdLst/>
              <a:ahLst/>
              <a:cxnLst/>
              <a:rect r="r" b="b" t="t" l="l"/>
              <a:pathLst>
                <a:path h="1202061" w="1862768">
                  <a:moveTo>
                    <a:pt x="71049" y="0"/>
                  </a:moveTo>
                  <a:lnTo>
                    <a:pt x="1791720" y="0"/>
                  </a:lnTo>
                  <a:cubicBezTo>
                    <a:pt x="1810563" y="0"/>
                    <a:pt x="1828635" y="7485"/>
                    <a:pt x="1841959" y="20810"/>
                  </a:cubicBezTo>
                  <a:cubicBezTo>
                    <a:pt x="1855283" y="34134"/>
                    <a:pt x="1862768" y="52206"/>
                    <a:pt x="1862768" y="71049"/>
                  </a:cubicBezTo>
                  <a:lnTo>
                    <a:pt x="1862768" y="1131012"/>
                  </a:lnTo>
                  <a:cubicBezTo>
                    <a:pt x="1862768" y="1149855"/>
                    <a:pt x="1855283" y="1167927"/>
                    <a:pt x="1841959" y="1181251"/>
                  </a:cubicBezTo>
                  <a:cubicBezTo>
                    <a:pt x="1828635" y="1194576"/>
                    <a:pt x="1810563" y="1202061"/>
                    <a:pt x="1791720" y="1202061"/>
                  </a:cubicBezTo>
                  <a:lnTo>
                    <a:pt x="71049" y="1202061"/>
                  </a:lnTo>
                  <a:cubicBezTo>
                    <a:pt x="52206" y="1202061"/>
                    <a:pt x="34134" y="1194576"/>
                    <a:pt x="20810" y="1181251"/>
                  </a:cubicBezTo>
                  <a:cubicBezTo>
                    <a:pt x="7485" y="1167927"/>
                    <a:pt x="0" y="1149855"/>
                    <a:pt x="0" y="1131012"/>
                  </a:cubicBezTo>
                  <a:lnTo>
                    <a:pt x="0" y="71049"/>
                  </a:lnTo>
                  <a:cubicBezTo>
                    <a:pt x="0" y="52206"/>
                    <a:pt x="7485" y="34134"/>
                    <a:pt x="20810" y="20810"/>
                  </a:cubicBezTo>
                  <a:cubicBezTo>
                    <a:pt x="34134" y="7485"/>
                    <a:pt x="52206" y="0"/>
                    <a:pt x="71049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506" r="0" b="-250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419850" y="3352800"/>
            <a:ext cx="5448300" cy="3515837"/>
            <a:chOff x="0" y="0"/>
            <a:chExt cx="1862768" cy="120206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62768" cy="1202061"/>
            </a:xfrm>
            <a:custGeom>
              <a:avLst/>
              <a:gdLst/>
              <a:ahLst/>
              <a:cxnLst/>
              <a:rect r="r" b="b" t="t" l="l"/>
              <a:pathLst>
                <a:path h="1202061" w="1862768">
                  <a:moveTo>
                    <a:pt x="71049" y="0"/>
                  </a:moveTo>
                  <a:lnTo>
                    <a:pt x="1791720" y="0"/>
                  </a:lnTo>
                  <a:cubicBezTo>
                    <a:pt x="1810563" y="0"/>
                    <a:pt x="1828635" y="7485"/>
                    <a:pt x="1841959" y="20810"/>
                  </a:cubicBezTo>
                  <a:cubicBezTo>
                    <a:pt x="1855283" y="34134"/>
                    <a:pt x="1862768" y="52206"/>
                    <a:pt x="1862768" y="71049"/>
                  </a:cubicBezTo>
                  <a:lnTo>
                    <a:pt x="1862768" y="1131012"/>
                  </a:lnTo>
                  <a:cubicBezTo>
                    <a:pt x="1862768" y="1149855"/>
                    <a:pt x="1855283" y="1167927"/>
                    <a:pt x="1841959" y="1181251"/>
                  </a:cubicBezTo>
                  <a:cubicBezTo>
                    <a:pt x="1828635" y="1194576"/>
                    <a:pt x="1810563" y="1202061"/>
                    <a:pt x="1791720" y="1202061"/>
                  </a:cubicBezTo>
                  <a:lnTo>
                    <a:pt x="71049" y="1202061"/>
                  </a:lnTo>
                  <a:cubicBezTo>
                    <a:pt x="52206" y="1202061"/>
                    <a:pt x="34134" y="1194576"/>
                    <a:pt x="20810" y="1181251"/>
                  </a:cubicBezTo>
                  <a:cubicBezTo>
                    <a:pt x="7485" y="1167927"/>
                    <a:pt x="0" y="1149855"/>
                    <a:pt x="0" y="1131012"/>
                  </a:cubicBezTo>
                  <a:lnTo>
                    <a:pt x="0" y="71049"/>
                  </a:lnTo>
                  <a:cubicBezTo>
                    <a:pt x="0" y="52206"/>
                    <a:pt x="7485" y="34134"/>
                    <a:pt x="20810" y="20810"/>
                  </a:cubicBezTo>
                  <a:cubicBezTo>
                    <a:pt x="34134" y="7485"/>
                    <a:pt x="52206" y="0"/>
                    <a:pt x="71049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8111" r="0" b="-8111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66750" y="3385582"/>
            <a:ext cx="5448300" cy="3515837"/>
            <a:chOff x="0" y="0"/>
            <a:chExt cx="1862768" cy="120206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62768" cy="1202061"/>
            </a:xfrm>
            <a:custGeom>
              <a:avLst/>
              <a:gdLst/>
              <a:ahLst/>
              <a:cxnLst/>
              <a:rect r="r" b="b" t="t" l="l"/>
              <a:pathLst>
                <a:path h="1202061" w="1862768">
                  <a:moveTo>
                    <a:pt x="71049" y="0"/>
                  </a:moveTo>
                  <a:lnTo>
                    <a:pt x="1791720" y="0"/>
                  </a:lnTo>
                  <a:cubicBezTo>
                    <a:pt x="1810563" y="0"/>
                    <a:pt x="1828635" y="7485"/>
                    <a:pt x="1841959" y="20810"/>
                  </a:cubicBezTo>
                  <a:cubicBezTo>
                    <a:pt x="1855283" y="34134"/>
                    <a:pt x="1862768" y="52206"/>
                    <a:pt x="1862768" y="71049"/>
                  </a:cubicBezTo>
                  <a:lnTo>
                    <a:pt x="1862768" y="1131012"/>
                  </a:lnTo>
                  <a:cubicBezTo>
                    <a:pt x="1862768" y="1149855"/>
                    <a:pt x="1855283" y="1167927"/>
                    <a:pt x="1841959" y="1181251"/>
                  </a:cubicBezTo>
                  <a:cubicBezTo>
                    <a:pt x="1828635" y="1194576"/>
                    <a:pt x="1810563" y="1202061"/>
                    <a:pt x="1791720" y="1202061"/>
                  </a:cubicBezTo>
                  <a:lnTo>
                    <a:pt x="71049" y="1202061"/>
                  </a:lnTo>
                  <a:cubicBezTo>
                    <a:pt x="52206" y="1202061"/>
                    <a:pt x="34134" y="1194576"/>
                    <a:pt x="20810" y="1181251"/>
                  </a:cubicBezTo>
                  <a:cubicBezTo>
                    <a:pt x="7485" y="1167927"/>
                    <a:pt x="0" y="1149855"/>
                    <a:pt x="0" y="1131012"/>
                  </a:cubicBezTo>
                  <a:lnTo>
                    <a:pt x="0" y="71049"/>
                  </a:lnTo>
                  <a:cubicBezTo>
                    <a:pt x="0" y="52206"/>
                    <a:pt x="7485" y="34134"/>
                    <a:pt x="20810" y="20810"/>
                  </a:cubicBezTo>
                  <a:cubicBezTo>
                    <a:pt x="34134" y="7485"/>
                    <a:pt x="52206" y="0"/>
                    <a:pt x="7104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32" r="0" b="-1331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66750" y="533400"/>
            <a:ext cx="9763125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6600">
                <a:solidFill>
                  <a:srgbClr val="5A7358"/>
                </a:solidFill>
                <a:latin typeface="ITC Motter Corpus Semicondensed"/>
                <a:ea typeface="ITC Motter Corpus Semicondensed"/>
                <a:cs typeface="ITC Motter Corpus Semicondensed"/>
                <a:sym typeface="ITC Motter Corpus Semicondensed"/>
              </a:rPr>
              <a:t>Bern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483304" y="7324739"/>
            <a:ext cx="1815193" cy="1009650"/>
            <a:chOff x="0" y="0"/>
            <a:chExt cx="2420257" cy="134620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811530"/>
              <a:ext cx="2420257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57150"/>
              <a:ext cx="2420257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</a:pPr>
              <a:r>
                <a:rPr lang="en-US" b="true" sz="2400">
                  <a:solidFill>
                    <a:srgbClr val="5A7358"/>
                  </a:solidFill>
                  <a:latin typeface="Rubik Bold"/>
                  <a:ea typeface="Rubik Bold"/>
                  <a:cs typeface="Rubik Bold"/>
                  <a:sym typeface="Rubik Bold"/>
                </a:rPr>
                <a:t>BEAR PARK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026854" y="7267589"/>
            <a:ext cx="240302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strike="noStrike" u="none">
                <a:solidFill>
                  <a:srgbClr val="5A7358"/>
                </a:solidFill>
                <a:latin typeface="Rubik Bold"/>
                <a:ea typeface="Rubik Bold"/>
                <a:cs typeface="Rubik Bold"/>
                <a:sym typeface="Rubik Bold"/>
              </a:rPr>
              <a:t>LOCAL CUISINE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4065704" y="7324739"/>
            <a:ext cx="1662793" cy="1009650"/>
            <a:chOff x="0" y="0"/>
            <a:chExt cx="2217057" cy="134620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811530"/>
              <a:ext cx="2217057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57150"/>
              <a:ext cx="2217057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5A7358"/>
                  </a:solidFill>
                  <a:latin typeface="Rubik Bold"/>
                  <a:ea typeface="Rubik Bold"/>
                  <a:cs typeface="Rubik Bold"/>
                  <a:sym typeface="Rubik Bold"/>
                </a:rPr>
                <a:t>OLD TOWN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9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3292929"/>
            <a:ext cx="5448300" cy="4476750"/>
            <a:chOff x="0" y="0"/>
            <a:chExt cx="1396135" cy="11471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6135" cy="1147174"/>
            </a:xfrm>
            <a:custGeom>
              <a:avLst/>
              <a:gdLst/>
              <a:ahLst/>
              <a:cxnLst/>
              <a:rect r="r" b="b" t="t" l="l"/>
              <a:pathLst>
                <a:path h="1147174" w="1396135">
                  <a:moveTo>
                    <a:pt x="99469" y="0"/>
                  </a:moveTo>
                  <a:lnTo>
                    <a:pt x="1296666" y="0"/>
                  </a:lnTo>
                  <a:cubicBezTo>
                    <a:pt x="1323047" y="0"/>
                    <a:pt x="1348347" y="10480"/>
                    <a:pt x="1367001" y="29134"/>
                  </a:cubicBezTo>
                  <a:cubicBezTo>
                    <a:pt x="1385655" y="47788"/>
                    <a:pt x="1396135" y="73088"/>
                    <a:pt x="1396135" y="99469"/>
                  </a:cubicBezTo>
                  <a:lnTo>
                    <a:pt x="1396135" y="1047705"/>
                  </a:lnTo>
                  <a:cubicBezTo>
                    <a:pt x="1396135" y="1074086"/>
                    <a:pt x="1385655" y="1099386"/>
                    <a:pt x="1367001" y="1118040"/>
                  </a:cubicBezTo>
                  <a:cubicBezTo>
                    <a:pt x="1348347" y="1136694"/>
                    <a:pt x="1323047" y="1147174"/>
                    <a:pt x="1296666" y="1147174"/>
                  </a:cubicBezTo>
                  <a:lnTo>
                    <a:pt x="99469" y="1147174"/>
                  </a:lnTo>
                  <a:cubicBezTo>
                    <a:pt x="73088" y="1147174"/>
                    <a:pt x="47788" y="1136694"/>
                    <a:pt x="29134" y="1118040"/>
                  </a:cubicBezTo>
                  <a:cubicBezTo>
                    <a:pt x="10480" y="1099386"/>
                    <a:pt x="0" y="1074086"/>
                    <a:pt x="0" y="1047705"/>
                  </a:cubicBezTo>
                  <a:lnTo>
                    <a:pt x="0" y="99469"/>
                  </a:lnTo>
                  <a:cubicBezTo>
                    <a:pt x="0" y="73088"/>
                    <a:pt x="10480" y="47788"/>
                    <a:pt x="29134" y="29134"/>
                  </a:cubicBezTo>
                  <a:cubicBezTo>
                    <a:pt x="47788" y="10480"/>
                    <a:pt x="73088" y="0"/>
                    <a:pt x="99469" y="0"/>
                  </a:cubicBezTo>
                  <a:close/>
                </a:path>
              </a:pathLst>
            </a:custGeom>
            <a:blipFill>
              <a:blip r:embed="rId2"/>
              <a:stretch>
                <a:fillRect l="-28255" t="0" r="-2825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419850" y="3292929"/>
            <a:ext cx="5448300" cy="4476750"/>
            <a:chOff x="0" y="0"/>
            <a:chExt cx="1396135" cy="11471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6135" cy="1147174"/>
            </a:xfrm>
            <a:custGeom>
              <a:avLst/>
              <a:gdLst/>
              <a:ahLst/>
              <a:cxnLst/>
              <a:rect r="r" b="b" t="t" l="l"/>
              <a:pathLst>
                <a:path h="1147174" w="1396135">
                  <a:moveTo>
                    <a:pt x="99469" y="0"/>
                  </a:moveTo>
                  <a:lnTo>
                    <a:pt x="1296666" y="0"/>
                  </a:lnTo>
                  <a:cubicBezTo>
                    <a:pt x="1323047" y="0"/>
                    <a:pt x="1348347" y="10480"/>
                    <a:pt x="1367001" y="29134"/>
                  </a:cubicBezTo>
                  <a:cubicBezTo>
                    <a:pt x="1385655" y="47788"/>
                    <a:pt x="1396135" y="73088"/>
                    <a:pt x="1396135" y="99469"/>
                  </a:cubicBezTo>
                  <a:lnTo>
                    <a:pt x="1396135" y="1047705"/>
                  </a:lnTo>
                  <a:cubicBezTo>
                    <a:pt x="1396135" y="1074086"/>
                    <a:pt x="1385655" y="1099386"/>
                    <a:pt x="1367001" y="1118040"/>
                  </a:cubicBezTo>
                  <a:cubicBezTo>
                    <a:pt x="1348347" y="1136694"/>
                    <a:pt x="1323047" y="1147174"/>
                    <a:pt x="1296666" y="1147174"/>
                  </a:cubicBezTo>
                  <a:lnTo>
                    <a:pt x="99469" y="1147174"/>
                  </a:lnTo>
                  <a:cubicBezTo>
                    <a:pt x="73088" y="1147174"/>
                    <a:pt x="47788" y="1136694"/>
                    <a:pt x="29134" y="1118040"/>
                  </a:cubicBezTo>
                  <a:cubicBezTo>
                    <a:pt x="10480" y="1099386"/>
                    <a:pt x="0" y="1074086"/>
                    <a:pt x="0" y="1047705"/>
                  </a:cubicBezTo>
                  <a:lnTo>
                    <a:pt x="0" y="99469"/>
                  </a:lnTo>
                  <a:cubicBezTo>
                    <a:pt x="0" y="73088"/>
                    <a:pt x="10480" y="47788"/>
                    <a:pt x="29134" y="29134"/>
                  </a:cubicBezTo>
                  <a:cubicBezTo>
                    <a:pt x="47788" y="10480"/>
                    <a:pt x="73088" y="0"/>
                    <a:pt x="99469" y="0"/>
                  </a:cubicBezTo>
                  <a:close/>
                </a:path>
              </a:pathLst>
            </a:custGeom>
            <a:blipFill>
              <a:blip r:embed="rId3"/>
              <a:stretch>
                <a:fillRect l="-15734" t="0" r="-15734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172950" y="3292929"/>
            <a:ext cx="5448300" cy="4476750"/>
            <a:chOff x="0" y="0"/>
            <a:chExt cx="1396135" cy="11471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6135" cy="1147174"/>
            </a:xfrm>
            <a:custGeom>
              <a:avLst/>
              <a:gdLst/>
              <a:ahLst/>
              <a:cxnLst/>
              <a:rect r="r" b="b" t="t" l="l"/>
              <a:pathLst>
                <a:path h="1147174" w="1396135">
                  <a:moveTo>
                    <a:pt x="99469" y="0"/>
                  </a:moveTo>
                  <a:lnTo>
                    <a:pt x="1296666" y="0"/>
                  </a:lnTo>
                  <a:cubicBezTo>
                    <a:pt x="1323047" y="0"/>
                    <a:pt x="1348347" y="10480"/>
                    <a:pt x="1367001" y="29134"/>
                  </a:cubicBezTo>
                  <a:cubicBezTo>
                    <a:pt x="1385655" y="47788"/>
                    <a:pt x="1396135" y="73088"/>
                    <a:pt x="1396135" y="99469"/>
                  </a:cubicBezTo>
                  <a:lnTo>
                    <a:pt x="1396135" y="1047705"/>
                  </a:lnTo>
                  <a:cubicBezTo>
                    <a:pt x="1396135" y="1074086"/>
                    <a:pt x="1385655" y="1099386"/>
                    <a:pt x="1367001" y="1118040"/>
                  </a:cubicBezTo>
                  <a:cubicBezTo>
                    <a:pt x="1348347" y="1136694"/>
                    <a:pt x="1323047" y="1147174"/>
                    <a:pt x="1296666" y="1147174"/>
                  </a:cubicBezTo>
                  <a:lnTo>
                    <a:pt x="99469" y="1147174"/>
                  </a:lnTo>
                  <a:cubicBezTo>
                    <a:pt x="73088" y="1147174"/>
                    <a:pt x="47788" y="1136694"/>
                    <a:pt x="29134" y="1118040"/>
                  </a:cubicBezTo>
                  <a:cubicBezTo>
                    <a:pt x="10480" y="1099386"/>
                    <a:pt x="0" y="1074086"/>
                    <a:pt x="0" y="1047705"/>
                  </a:cubicBezTo>
                  <a:lnTo>
                    <a:pt x="0" y="99469"/>
                  </a:lnTo>
                  <a:cubicBezTo>
                    <a:pt x="0" y="73088"/>
                    <a:pt x="10480" y="47788"/>
                    <a:pt x="29134" y="29134"/>
                  </a:cubicBezTo>
                  <a:cubicBezTo>
                    <a:pt x="47788" y="10480"/>
                    <a:pt x="73088" y="0"/>
                    <a:pt x="99469" y="0"/>
                  </a:cubicBezTo>
                  <a:close/>
                </a:path>
              </a:pathLst>
            </a:custGeom>
            <a:blipFill>
              <a:blip r:embed="rId4"/>
              <a:stretch>
                <a:fillRect l="-11664" t="0" r="-11664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66750" y="533400"/>
            <a:ext cx="1407795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 strike="noStrike" u="none">
                <a:solidFill>
                  <a:srgbClr val="5A7358"/>
                </a:solidFill>
                <a:latin typeface="ITC Motter Corpus Semicondensed"/>
                <a:ea typeface="ITC Motter Corpus Semicondensed"/>
                <a:cs typeface="ITC Motter Corpus Semicondensed"/>
                <a:sym typeface="ITC Motter Corpus Semicondensed"/>
              </a:rPr>
              <a:t>Lucerne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49979" y="7958559"/>
            <a:ext cx="168184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5A7358"/>
                </a:solidFill>
                <a:latin typeface="Rubik Bold"/>
                <a:ea typeface="Rubik Bold"/>
                <a:cs typeface="Rubik Bold"/>
                <a:sym typeface="Rubik Bold"/>
              </a:rPr>
              <a:t>BOAT RIDE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21336" y="7958559"/>
            <a:ext cx="344532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5A7358"/>
                </a:solidFill>
                <a:latin typeface="Rubik Bold"/>
                <a:ea typeface="Rubik Bold"/>
                <a:cs typeface="Rubik Bold"/>
                <a:sym typeface="Rubik Bold"/>
              </a:rPr>
              <a:t>TRANSPORT MUSEUM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77207" y="7958559"/>
            <a:ext cx="263978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5A7358"/>
                </a:solidFill>
                <a:latin typeface="Rubik Bold"/>
                <a:ea typeface="Rubik Bold"/>
                <a:cs typeface="Rubik Bold"/>
                <a:sym typeface="Rubik Bold"/>
              </a:rPr>
              <a:t>CHAPEL BRIDGE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9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3292929"/>
            <a:ext cx="5448300" cy="4476750"/>
            <a:chOff x="0" y="0"/>
            <a:chExt cx="1396135" cy="11471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6135" cy="1147174"/>
            </a:xfrm>
            <a:custGeom>
              <a:avLst/>
              <a:gdLst/>
              <a:ahLst/>
              <a:cxnLst/>
              <a:rect r="r" b="b" t="t" l="l"/>
              <a:pathLst>
                <a:path h="1147174" w="1396135">
                  <a:moveTo>
                    <a:pt x="99469" y="0"/>
                  </a:moveTo>
                  <a:lnTo>
                    <a:pt x="1296666" y="0"/>
                  </a:lnTo>
                  <a:cubicBezTo>
                    <a:pt x="1323047" y="0"/>
                    <a:pt x="1348347" y="10480"/>
                    <a:pt x="1367001" y="29134"/>
                  </a:cubicBezTo>
                  <a:cubicBezTo>
                    <a:pt x="1385655" y="47788"/>
                    <a:pt x="1396135" y="73088"/>
                    <a:pt x="1396135" y="99469"/>
                  </a:cubicBezTo>
                  <a:lnTo>
                    <a:pt x="1396135" y="1047705"/>
                  </a:lnTo>
                  <a:cubicBezTo>
                    <a:pt x="1396135" y="1074086"/>
                    <a:pt x="1385655" y="1099386"/>
                    <a:pt x="1367001" y="1118040"/>
                  </a:cubicBezTo>
                  <a:cubicBezTo>
                    <a:pt x="1348347" y="1136694"/>
                    <a:pt x="1323047" y="1147174"/>
                    <a:pt x="1296666" y="1147174"/>
                  </a:cubicBezTo>
                  <a:lnTo>
                    <a:pt x="99469" y="1147174"/>
                  </a:lnTo>
                  <a:cubicBezTo>
                    <a:pt x="73088" y="1147174"/>
                    <a:pt x="47788" y="1136694"/>
                    <a:pt x="29134" y="1118040"/>
                  </a:cubicBezTo>
                  <a:cubicBezTo>
                    <a:pt x="10480" y="1099386"/>
                    <a:pt x="0" y="1074086"/>
                    <a:pt x="0" y="1047705"/>
                  </a:cubicBezTo>
                  <a:lnTo>
                    <a:pt x="0" y="99469"/>
                  </a:lnTo>
                  <a:cubicBezTo>
                    <a:pt x="0" y="73088"/>
                    <a:pt x="10480" y="47788"/>
                    <a:pt x="29134" y="29134"/>
                  </a:cubicBezTo>
                  <a:cubicBezTo>
                    <a:pt x="47788" y="10480"/>
                    <a:pt x="73088" y="0"/>
                    <a:pt x="99469" y="0"/>
                  </a:cubicBezTo>
                  <a:close/>
                </a:path>
              </a:pathLst>
            </a:custGeom>
            <a:blipFill>
              <a:blip r:embed="rId2"/>
              <a:stretch>
                <a:fillRect l="-11664" t="0" r="-1166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419850" y="3292929"/>
            <a:ext cx="5448300" cy="4476750"/>
            <a:chOff x="0" y="0"/>
            <a:chExt cx="1396135" cy="11471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6135" cy="1147174"/>
            </a:xfrm>
            <a:custGeom>
              <a:avLst/>
              <a:gdLst/>
              <a:ahLst/>
              <a:cxnLst/>
              <a:rect r="r" b="b" t="t" l="l"/>
              <a:pathLst>
                <a:path h="1147174" w="1396135">
                  <a:moveTo>
                    <a:pt x="99469" y="0"/>
                  </a:moveTo>
                  <a:lnTo>
                    <a:pt x="1296666" y="0"/>
                  </a:lnTo>
                  <a:cubicBezTo>
                    <a:pt x="1323047" y="0"/>
                    <a:pt x="1348347" y="10480"/>
                    <a:pt x="1367001" y="29134"/>
                  </a:cubicBezTo>
                  <a:cubicBezTo>
                    <a:pt x="1385655" y="47788"/>
                    <a:pt x="1396135" y="73088"/>
                    <a:pt x="1396135" y="99469"/>
                  </a:cubicBezTo>
                  <a:lnTo>
                    <a:pt x="1396135" y="1047705"/>
                  </a:lnTo>
                  <a:cubicBezTo>
                    <a:pt x="1396135" y="1074086"/>
                    <a:pt x="1385655" y="1099386"/>
                    <a:pt x="1367001" y="1118040"/>
                  </a:cubicBezTo>
                  <a:cubicBezTo>
                    <a:pt x="1348347" y="1136694"/>
                    <a:pt x="1323047" y="1147174"/>
                    <a:pt x="1296666" y="1147174"/>
                  </a:cubicBezTo>
                  <a:lnTo>
                    <a:pt x="99469" y="1147174"/>
                  </a:lnTo>
                  <a:cubicBezTo>
                    <a:pt x="73088" y="1147174"/>
                    <a:pt x="47788" y="1136694"/>
                    <a:pt x="29134" y="1118040"/>
                  </a:cubicBezTo>
                  <a:cubicBezTo>
                    <a:pt x="10480" y="1099386"/>
                    <a:pt x="0" y="1074086"/>
                    <a:pt x="0" y="1047705"/>
                  </a:cubicBezTo>
                  <a:lnTo>
                    <a:pt x="0" y="99469"/>
                  </a:lnTo>
                  <a:cubicBezTo>
                    <a:pt x="0" y="73088"/>
                    <a:pt x="10480" y="47788"/>
                    <a:pt x="29134" y="29134"/>
                  </a:cubicBezTo>
                  <a:cubicBezTo>
                    <a:pt x="47788" y="10480"/>
                    <a:pt x="73088" y="0"/>
                    <a:pt x="99469" y="0"/>
                  </a:cubicBezTo>
                  <a:close/>
                </a:path>
              </a:pathLst>
            </a:custGeom>
            <a:blipFill>
              <a:blip r:embed="rId3"/>
              <a:stretch>
                <a:fillRect l="-11548" t="0" r="-1154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172950" y="3292929"/>
            <a:ext cx="5448300" cy="4476750"/>
            <a:chOff x="0" y="0"/>
            <a:chExt cx="1396135" cy="11471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6135" cy="1147174"/>
            </a:xfrm>
            <a:custGeom>
              <a:avLst/>
              <a:gdLst/>
              <a:ahLst/>
              <a:cxnLst/>
              <a:rect r="r" b="b" t="t" l="l"/>
              <a:pathLst>
                <a:path h="1147174" w="1396135">
                  <a:moveTo>
                    <a:pt x="99469" y="0"/>
                  </a:moveTo>
                  <a:lnTo>
                    <a:pt x="1296666" y="0"/>
                  </a:lnTo>
                  <a:cubicBezTo>
                    <a:pt x="1323047" y="0"/>
                    <a:pt x="1348347" y="10480"/>
                    <a:pt x="1367001" y="29134"/>
                  </a:cubicBezTo>
                  <a:cubicBezTo>
                    <a:pt x="1385655" y="47788"/>
                    <a:pt x="1396135" y="73088"/>
                    <a:pt x="1396135" y="99469"/>
                  </a:cubicBezTo>
                  <a:lnTo>
                    <a:pt x="1396135" y="1047705"/>
                  </a:lnTo>
                  <a:cubicBezTo>
                    <a:pt x="1396135" y="1074086"/>
                    <a:pt x="1385655" y="1099386"/>
                    <a:pt x="1367001" y="1118040"/>
                  </a:cubicBezTo>
                  <a:cubicBezTo>
                    <a:pt x="1348347" y="1136694"/>
                    <a:pt x="1323047" y="1147174"/>
                    <a:pt x="1296666" y="1147174"/>
                  </a:cubicBezTo>
                  <a:lnTo>
                    <a:pt x="99469" y="1147174"/>
                  </a:lnTo>
                  <a:cubicBezTo>
                    <a:pt x="73088" y="1147174"/>
                    <a:pt x="47788" y="1136694"/>
                    <a:pt x="29134" y="1118040"/>
                  </a:cubicBezTo>
                  <a:cubicBezTo>
                    <a:pt x="10480" y="1099386"/>
                    <a:pt x="0" y="1074086"/>
                    <a:pt x="0" y="1047705"/>
                  </a:cubicBezTo>
                  <a:lnTo>
                    <a:pt x="0" y="99469"/>
                  </a:lnTo>
                  <a:cubicBezTo>
                    <a:pt x="0" y="73088"/>
                    <a:pt x="10480" y="47788"/>
                    <a:pt x="29134" y="29134"/>
                  </a:cubicBezTo>
                  <a:cubicBezTo>
                    <a:pt x="47788" y="10480"/>
                    <a:pt x="73088" y="0"/>
                    <a:pt x="99469" y="0"/>
                  </a:cubicBezTo>
                  <a:close/>
                </a:path>
              </a:pathLst>
            </a:custGeom>
            <a:blipFill>
              <a:blip r:embed="rId4"/>
              <a:stretch>
                <a:fillRect l="-4870" t="0" r="-487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66750" y="533400"/>
            <a:ext cx="9763125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6600">
                <a:solidFill>
                  <a:srgbClr val="5A7358"/>
                </a:solidFill>
                <a:latin typeface="ITC Motter Corpus Semicondensed"/>
                <a:ea typeface="ITC Motter Corpus Semicondensed"/>
                <a:cs typeface="ITC Motter Corpus Semicondensed"/>
                <a:sym typeface="ITC Motter Corpus Semicondensed"/>
              </a:rPr>
              <a:t>Interlaken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12534" y="7958559"/>
            <a:ext cx="215673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5A7358"/>
                </a:solidFill>
                <a:latin typeface="Rubik Bold"/>
                <a:ea typeface="Rubik Bold"/>
                <a:cs typeface="Rubik Bold"/>
                <a:sym typeface="Rubik Bold"/>
              </a:rPr>
              <a:t>PARAGLIDING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96993" y="7958559"/>
            <a:ext cx="109401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5A7358"/>
                </a:solidFill>
                <a:latin typeface="Rubik Bold"/>
                <a:ea typeface="Rubik Bold"/>
                <a:cs typeface="Rubik Bold"/>
                <a:sym typeface="Rubik Bold"/>
              </a:rPr>
              <a:t>HIKING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56054" y="7958559"/>
            <a:ext cx="368209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5A7358"/>
                </a:solidFill>
                <a:latin typeface="Rubik Bold"/>
                <a:ea typeface="Rubik Bold"/>
                <a:cs typeface="Rubik Bold"/>
                <a:sym typeface="Rubik Bold"/>
              </a:rPr>
              <a:t>VISITING LOCAL FARMS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9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533400"/>
            <a:ext cx="1407795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 strike="noStrike" u="none">
                <a:solidFill>
                  <a:srgbClr val="5A7358"/>
                </a:solidFill>
                <a:latin typeface="ITC Motter Corpus Semicondensed"/>
                <a:ea typeface="ITC Motter Corpus Semicondensed"/>
                <a:cs typeface="ITC Motter Corpus Semicondensed"/>
                <a:sym typeface="ITC Motter Corpus Semicondensed"/>
              </a:rPr>
              <a:t>Lausanne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3352800"/>
            <a:ext cx="5448300" cy="3515837"/>
            <a:chOff x="0" y="0"/>
            <a:chExt cx="1862768" cy="12020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62768" cy="1202061"/>
            </a:xfrm>
            <a:custGeom>
              <a:avLst/>
              <a:gdLst/>
              <a:ahLst/>
              <a:cxnLst/>
              <a:rect r="r" b="b" t="t" l="l"/>
              <a:pathLst>
                <a:path h="1202061" w="1862768">
                  <a:moveTo>
                    <a:pt x="71049" y="0"/>
                  </a:moveTo>
                  <a:lnTo>
                    <a:pt x="1791720" y="0"/>
                  </a:lnTo>
                  <a:cubicBezTo>
                    <a:pt x="1810563" y="0"/>
                    <a:pt x="1828635" y="7485"/>
                    <a:pt x="1841959" y="20810"/>
                  </a:cubicBezTo>
                  <a:cubicBezTo>
                    <a:pt x="1855283" y="34134"/>
                    <a:pt x="1862768" y="52206"/>
                    <a:pt x="1862768" y="71049"/>
                  </a:cubicBezTo>
                  <a:lnTo>
                    <a:pt x="1862768" y="1131012"/>
                  </a:lnTo>
                  <a:cubicBezTo>
                    <a:pt x="1862768" y="1149855"/>
                    <a:pt x="1855283" y="1167927"/>
                    <a:pt x="1841959" y="1181251"/>
                  </a:cubicBezTo>
                  <a:cubicBezTo>
                    <a:pt x="1828635" y="1194576"/>
                    <a:pt x="1810563" y="1202061"/>
                    <a:pt x="1791720" y="1202061"/>
                  </a:cubicBezTo>
                  <a:lnTo>
                    <a:pt x="71049" y="1202061"/>
                  </a:lnTo>
                  <a:cubicBezTo>
                    <a:pt x="52206" y="1202061"/>
                    <a:pt x="34134" y="1194576"/>
                    <a:pt x="20810" y="1181251"/>
                  </a:cubicBezTo>
                  <a:cubicBezTo>
                    <a:pt x="7485" y="1167927"/>
                    <a:pt x="0" y="1149855"/>
                    <a:pt x="0" y="1131012"/>
                  </a:cubicBezTo>
                  <a:lnTo>
                    <a:pt x="0" y="71049"/>
                  </a:lnTo>
                  <a:cubicBezTo>
                    <a:pt x="0" y="52206"/>
                    <a:pt x="7485" y="34134"/>
                    <a:pt x="20810" y="20810"/>
                  </a:cubicBezTo>
                  <a:cubicBezTo>
                    <a:pt x="34134" y="7485"/>
                    <a:pt x="52206" y="0"/>
                    <a:pt x="71049" y="0"/>
                  </a:cubicBezTo>
                  <a:close/>
                </a:path>
              </a:pathLst>
            </a:custGeom>
            <a:blipFill>
              <a:blip r:embed="rId2"/>
              <a:stretch>
                <a:fillRect l="-414" t="0" r="-414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419850" y="3352800"/>
            <a:ext cx="5448300" cy="3515837"/>
            <a:chOff x="0" y="0"/>
            <a:chExt cx="1862768" cy="12020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62768" cy="1202061"/>
            </a:xfrm>
            <a:custGeom>
              <a:avLst/>
              <a:gdLst/>
              <a:ahLst/>
              <a:cxnLst/>
              <a:rect r="r" b="b" t="t" l="l"/>
              <a:pathLst>
                <a:path h="1202061" w="1862768">
                  <a:moveTo>
                    <a:pt x="71049" y="0"/>
                  </a:moveTo>
                  <a:lnTo>
                    <a:pt x="1791720" y="0"/>
                  </a:lnTo>
                  <a:cubicBezTo>
                    <a:pt x="1810563" y="0"/>
                    <a:pt x="1828635" y="7485"/>
                    <a:pt x="1841959" y="20810"/>
                  </a:cubicBezTo>
                  <a:cubicBezTo>
                    <a:pt x="1855283" y="34134"/>
                    <a:pt x="1862768" y="52206"/>
                    <a:pt x="1862768" y="71049"/>
                  </a:cubicBezTo>
                  <a:lnTo>
                    <a:pt x="1862768" y="1131012"/>
                  </a:lnTo>
                  <a:cubicBezTo>
                    <a:pt x="1862768" y="1149855"/>
                    <a:pt x="1855283" y="1167927"/>
                    <a:pt x="1841959" y="1181251"/>
                  </a:cubicBezTo>
                  <a:cubicBezTo>
                    <a:pt x="1828635" y="1194576"/>
                    <a:pt x="1810563" y="1202061"/>
                    <a:pt x="1791720" y="1202061"/>
                  </a:cubicBezTo>
                  <a:lnTo>
                    <a:pt x="71049" y="1202061"/>
                  </a:lnTo>
                  <a:cubicBezTo>
                    <a:pt x="52206" y="1202061"/>
                    <a:pt x="34134" y="1194576"/>
                    <a:pt x="20810" y="1181251"/>
                  </a:cubicBezTo>
                  <a:cubicBezTo>
                    <a:pt x="7485" y="1167927"/>
                    <a:pt x="0" y="1149855"/>
                    <a:pt x="0" y="1131012"/>
                  </a:cubicBezTo>
                  <a:lnTo>
                    <a:pt x="0" y="71049"/>
                  </a:lnTo>
                  <a:cubicBezTo>
                    <a:pt x="0" y="52206"/>
                    <a:pt x="7485" y="34134"/>
                    <a:pt x="20810" y="20810"/>
                  </a:cubicBezTo>
                  <a:cubicBezTo>
                    <a:pt x="34134" y="7485"/>
                    <a:pt x="52206" y="0"/>
                    <a:pt x="71049" y="0"/>
                  </a:cubicBezTo>
                  <a:close/>
                </a:path>
              </a:pathLst>
            </a:custGeom>
            <a:blipFill>
              <a:blip r:embed="rId3"/>
              <a:stretch>
                <a:fillRect l="-414" t="0" r="-41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72950" y="3352800"/>
            <a:ext cx="5448300" cy="3515837"/>
            <a:chOff x="0" y="0"/>
            <a:chExt cx="1862768" cy="12020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62768" cy="1202061"/>
            </a:xfrm>
            <a:custGeom>
              <a:avLst/>
              <a:gdLst/>
              <a:ahLst/>
              <a:cxnLst/>
              <a:rect r="r" b="b" t="t" l="l"/>
              <a:pathLst>
                <a:path h="1202061" w="1862768">
                  <a:moveTo>
                    <a:pt x="71049" y="0"/>
                  </a:moveTo>
                  <a:lnTo>
                    <a:pt x="1791720" y="0"/>
                  </a:lnTo>
                  <a:cubicBezTo>
                    <a:pt x="1810563" y="0"/>
                    <a:pt x="1828635" y="7485"/>
                    <a:pt x="1841959" y="20810"/>
                  </a:cubicBezTo>
                  <a:cubicBezTo>
                    <a:pt x="1855283" y="34134"/>
                    <a:pt x="1862768" y="52206"/>
                    <a:pt x="1862768" y="71049"/>
                  </a:cubicBezTo>
                  <a:lnTo>
                    <a:pt x="1862768" y="1131012"/>
                  </a:lnTo>
                  <a:cubicBezTo>
                    <a:pt x="1862768" y="1149855"/>
                    <a:pt x="1855283" y="1167927"/>
                    <a:pt x="1841959" y="1181251"/>
                  </a:cubicBezTo>
                  <a:cubicBezTo>
                    <a:pt x="1828635" y="1194576"/>
                    <a:pt x="1810563" y="1202061"/>
                    <a:pt x="1791720" y="1202061"/>
                  </a:cubicBezTo>
                  <a:lnTo>
                    <a:pt x="71049" y="1202061"/>
                  </a:lnTo>
                  <a:cubicBezTo>
                    <a:pt x="52206" y="1202061"/>
                    <a:pt x="34134" y="1194576"/>
                    <a:pt x="20810" y="1181251"/>
                  </a:cubicBezTo>
                  <a:cubicBezTo>
                    <a:pt x="7485" y="1167927"/>
                    <a:pt x="0" y="1149855"/>
                    <a:pt x="0" y="1131012"/>
                  </a:cubicBezTo>
                  <a:lnTo>
                    <a:pt x="0" y="71049"/>
                  </a:lnTo>
                  <a:cubicBezTo>
                    <a:pt x="0" y="52206"/>
                    <a:pt x="7485" y="34134"/>
                    <a:pt x="20810" y="20810"/>
                  </a:cubicBezTo>
                  <a:cubicBezTo>
                    <a:pt x="34134" y="7485"/>
                    <a:pt x="52206" y="0"/>
                    <a:pt x="71049" y="0"/>
                  </a:cubicBezTo>
                  <a:close/>
                </a:path>
              </a:pathLst>
            </a:custGeom>
            <a:blipFill>
              <a:blip r:embed="rId4"/>
              <a:stretch>
                <a:fillRect l="-414" t="0" r="-414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962150" y="7414274"/>
            <a:ext cx="28575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strike="noStrike" u="none">
                <a:solidFill>
                  <a:srgbClr val="5A7358"/>
                </a:solidFill>
                <a:latin typeface="Rubik Bold"/>
                <a:ea typeface="Rubik Bold"/>
                <a:cs typeface="Rubik Bold"/>
                <a:sym typeface="Rubik Bold"/>
              </a:rPr>
              <a:t>OLYMPIC MUSEUM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24850" y="7414274"/>
            <a:ext cx="16383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strike="noStrike" u="none">
                <a:solidFill>
                  <a:srgbClr val="5A7358"/>
                </a:solidFill>
                <a:latin typeface="Rubik Bold"/>
                <a:ea typeface="Rubik Bold"/>
                <a:cs typeface="Rubik Bold"/>
                <a:sym typeface="Rubik Bold"/>
              </a:rPr>
              <a:t>BIKE PATH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59493" y="7414274"/>
            <a:ext cx="307521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strike="noStrike" u="none">
                <a:solidFill>
                  <a:srgbClr val="5A7358"/>
                </a:solidFill>
                <a:latin typeface="Rubik Bold"/>
                <a:ea typeface="Rubik Bold"/>
                <a:cs typeface="Rubik Bold"/>
                <a:sym typeface="Rubik Bold"/>
              </a:rPr>
              <a:t>LAVAUX VINEYARDS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9F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8324850" cy="8953500"/>
            <a:chOff x="0" y="0"/>
            <a:chExt cx="2192553" cy="23581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2553" cy="2358124"/>
            </a:xfrm>
            <a:custGeom>
              <a:avLst/>
              <a:gdLst/>
              <a:ahLst/>
              <a:cxnLst/>
              <a:rect r="r" b="b" t="t" l="l"/>
              <a:pathLst>
                <a:path h="2358124" w="2192553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2320924"/>
                  </a:lnTo>
                  <a:cubicBezTo>
                    <a:pt x="2192553" y="2330790"/>
                    <a:pt x="2188634" y="2340252"/>
                    <a:pt x="2181658" y="2347228"/>
                  </a:cubicBezTo>
                  <a:cubicBezTo>
                    <a:pt x="2174682" y="2354204"/>
                    <a:pt x="2165220" y="2358124"/>
                    <a:pt x="2155354" y="2358124"/>
                  </a:cubicBezTo>
                  <a:lnTo>
                    <a:pt x="37199" y="2358124"/>
                  </a:lnTo>
                  <a:cubicBezTo>
                    <a:pt x="27333" y="2358124"/>
                    <a:pt x="17872" y="2354204"/>
                    <a:pt x="10895" y="2347228"/>
                  </a:cubicBezTo>
                  <a:cubicBezTo>
                    <a:pt x="3919" y="2340252"/>
                    <a:pt x="0" y="2330790"/>
                    <a:pt x="0" y="2320924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D4E9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92553" cy="241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50" y="666750"/>
            <a:ext cx="8324850" cy="8953500"/>
            <a:chOff x="0" y="0"/>
            <a:chExt cx="1066627" cy="11471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6627" cy="1147174"/>
            </a:xfrm>
            <a:custGeom>
              <a:avLst/>
              <a:gdLst/>
              <a:ahLst/>
              <a:cxnLst/>
              <a:rect r="r" b="b" t="t" l="l"/>
              <a:pathLst>
                <a:path h="1147174" w="1066627">
                  <a:moveTo>
                    <a:pt x="65098" y="0"/>
                  </a:moveTo>
                  <a:lnTo>
                    <a:pt x="1001529" y="0"/>
                  </a:lnTo>
                  <a:cubicBezTo>
                    <a:pt x="1018794" y="0"/>
                    <a:pt x="1035352" y="6859"/>
                    <a:pt x="1047561" y="19067"/>
                  </a:cubicBezTo>
                  <a:cubicBezTo>
                    <a:pt x="1059769" y="31275"/>
                    <a:pt x="1066627" y="47833"/>
                    <a:pt x="1066627" y="65098"/>
                  </a:cubicBezTo>
                  <a:lnTo>
                    <a:pt x="1066627" y="1082075"/>
                  </a:lnTo>
                  <a:cubicBezTo>
                    <a:pt x="1066627" y="1099340"/>
                    <a:pt x="1059769" y="1115898"/>
                    <a:pt x="1047561" y="1128107"/>
                  </a:cubicBezTo>
                  <a:cubicBezTo>
                    <a:pt x="1035352" y="1140315"/>
                    <a:pt x="1018794" y="1147174"/>
                    <a:pt x="1001529" y="1147174"/>
                  </a:cubicBezTo>
                  <a:lnTo>
                    <a:pt x="65098" y="1147174"/>
                  </a:lnTo>
                  <a:cubicBezTo>
                    <a:pt x="47833" y="1147174"/>
                    <a:pt x="31275" y="1140315"/>
                    <a:pt x="19067" y="1128107"/>
                  </a:cubicBezTo>
                  <a:cubicBezTo>
                    <a:pt x="6859" y="1115898"/>
                    <a:pt x="0" y="1099340"/>
                    <a:pt x="0" y="1082075"/>
                  </a:cubicBezTo>
                  <a:lnTo>
                    <a:pt x="0" y="65098"/>
                  </a:lnTo>
                  <a:cubicBezTo>
                    <a:pt x="0" y="47833"/>
                    <a:pt x="6859" y="31275"/>
                    <a:pt x="19067" y="19067"/>
                  </a:cubicBezTo>
                  <a:cubicBezTo>
                    <a:pt x="31275" y="6859"/>
                    <a:pt x="47833" y="0"/>
                    <a:pt x="6509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58" r="0" b="-258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067230" y="3335337"/>
            <a:ext cx="4783190" cy="353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>
                <a:solidFill>
                  <a:srgbClr val="5A7358"/>
                </a:solidFill>
                <a:latin typeface="ITC Motter Corpus Semicondensed"/>
                <a:ea typeface="ITC Motter Corpus Semicondensed"/>
                <a:cs typeface="ITC Motter Corpus Semicondensed"/>
                <a:sym typeface="ITC Motter Corpus Semicondensed"/>
              </a:rPr>
              <a:t>Thank you for listening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Sustainable Holiday</dc:description>
  <dc:identifier>DAG57qgT9Y4</dc:identifier>
  <dcterms:modified xsi:type="dcterms:W3CDTF">2011-08-01T06:04:30Z</dcterms:modified>
  <cp:revision>1</cp:revision>
  <dc:title>Sustainable Holiday to Switzerland</dc:title>
</cp:coreProperties>
</file>